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fa-IR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FFCC"/>
    <a:srgbClr val="CCFF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458" y="-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F0D0D-6BFA-4A34-90E0-39A9D23C0FC3}" type="datetimeFigureOut">
              <a:rPr lang="fa-IR" smtClean="0"/>
              <a:pPr/>
              <a:t>16/02/1437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F5E9-8EC0-4B65-9E3F-1D947E58F46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" t="19223" r="48"/>
          <a:stretch/>
        </p:blipFill>
        <p:spPr bwMode="auto">
          <a:xfrm>
            <a:off x="0" y="3943345"/>
            <a:ext cx="12801600" cy="56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28568"/>
            <a:ext cx="12801600" cy="2468368"/>
          </a:xfrm>
          <a:prstGeom prst="rect">
            <a:avLst/>
          </a:prstGeom>
          <a:noFill/>
        </p:spPr>
        <p:txBody>
          <a:bodyPr wrap="square" lIns="128016" tIns="64008" rIns="128016" bIns="64008" rtlCol="1">
            <a:spAutoFit/>
          </a:bodyPr>
          <a:lstStyle/>
          <a:p>
            <a:pPr algn="ctr"/>
            <a:r>
              <a:rPr lang="fa-IR" sz="3400" b="1" dirty="0" smtClean="0">
                <a:cs typeface="B Nazanin" pitchFamily="2" charset="-78"/>
              </a:rPr>
              <a:t>سخنرانی بین‏المللی</a:t>
            </a:r>
            <a:endParaRPr lang="en-US" sz="3400" b="1" dirty="0" smtClean="0">
              <a:cs typeface="B Nazanin" pitchFamily="2" charset="-78"/>
            </a:endParaRPr>
          </a:p>
          <a:p>
            <a:pPr algn="ctr" rtl="0"/>
            <a:r>
              <a:rPr lang="en-US" sz="3400" b="1" dirty="0" smtClean="0">
                <a:cs typeface="B Nazanin" pitchFamily="2" charset="-78"/>
              </a:rPr>
              <a:t>Analyzing Natural Colors in Ancient Textiles</a:t>
            </a:r>
            <a:endParaRPr lang="fa-IR" sz="3400" b="1" dirty="0" smtClean="0">
              <a:cs typeface="B Nazanin" pitchFamily="2" charset="-78"/>
            </a:endParaRPr>
          </a:p>
          <a:p>
            <a:pPr algn="ctr"/>
            <a:r>
              <a:rPr lang="fa-IR" sz="3400" b="1" dirty="0" smtClean="0">
                <a:cs typeface="B Nazanin" pitchFamily="2" charset="-78"/>
              </a:rPr>
              <a:t>آنالیز </a:t>
            </a:r>
            <a:r>
              <a:rPr lang="fa-IR" sz="3400" b="1" dirty="0">
                <a:cs typeface="B Nazanin" pitchFamily="2" charset="-78"/>
              </a:rPr>
              <a:t>رنگ های طبیعی موجود در منسوجات باستانی </a:t>
            </a:r>
          </a:p>
          <a:p>
            <a:pPr algn="ctr" rtl="0"/>
            <a:r>
              <a:rPr lang="en-US" b="1" dirty="0" smtClean="0">
                <a:cs typeface="B Nazanin" pitchFamily="2" charset="-78"/>
              </a:rPr>
              <a:t>Professor </a:t>
            </a:r>
            <a:r>
              <a:rPr lang="en-US" b="1" dirty="0" smtClean="0"/>
              <a:t>Richard A. </a:t>
            </a:r>
            <a:r>
              <a:rPr lang="en-US" b="1" dirty="0" err="1" smtClean="0"/>
              <a:t>Laursen</a:t>
            </a:r>
            <a:endParaRPr lang="en-US" b="1" dirty="0" smtClean="0"/>
          </a:p>
          <a:p>
            <a:pPr algn="ctr" rtl="0"/>
            <a:r>
              <a:rPr lang="en-GB" b="1" dirty="0" smtClean="0"/>
              <a:t>Department of Chemistry, Boston University, USA</a:t>
            </a:r>
            <a:endParaRPr lang="en-US" b="1" dirty="0" smtClean="0">
              <a:cs typeface="B Nazanin" pitchFamily="2" charset="-78"/>
            </a:endParaRPr>
          </a:p>
        </p:txBody>
      </p:sp>
      <p:pic>
        <p:nvPicPr>
          <p:cNvPr id="8" name="Picture 7" descr="Professor Richard Laursen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57396" cy="2800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0" y="3443278"/>
            <a:ext cx="128016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 smtClean="0">
                <a:cs typeface="B Nazanin" pitchFamily="2" charset="-78"/>
              </a:rPr>
              <a:t>برگزارکننده: گروه شیمی و گروه همکاریهای علمی بین المللی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586022"/>
            <a:ext cx="12801600" cy="861774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spAutoFit/>
          </a:bodyPr>
          <a:lstStyle/>
          <a:p>
            <a:pPr lvl="0" algn="ct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تاریخ سخنرانی: چهارشنبه مورخ  94/2/2  ساعت 14-15</a:t>
            </a:r>
          </a:p>
          <a:p>
            <a:pPr lvl="0" algn="ctr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مکان: سالن دکتر شریعتی دانشکده علوم انسانی، دانشگاه زنجان</a:t>
            </a:r>
            <a:endParaRPr lang="en-US" b="1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13" name="Picture 12" descr="University of Zanjan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4270" y="-1"/>
            <a:ext cx="1757330" cy="16574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865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60</Words>
  <Application>Microsoft Office PowerPoint</Application>
  <PresentationFormat>A3 Paper (297x420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Ferdows</dc:creator>
  <cp:lastModifiedBy>user</cp:lastModifiedBy>
  <cp:revision>16</cp:revision>
  <dcterms:created xsi:type="dcterms:W3CDTF">2015-04-07T07:50:05Z</dcterms:created>
  <dcterms:modified xsi:type="dcterms:W3CDTF">2015-11-28T07:19:04Z</dcterms:modified>
</cp:coreProperties>
</file>