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4" r:id="rId4"/>
    <p:sldId id="261" r:id="rId5"/>
    <p:sldId id="258" r:id="rId6"/>
    <p:sldId id="266" r:id="rId7"/>
    <p:sldId id="259" r:id="rId8"/>
    <p:sldId id="260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1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504C3-8945-4F33-9AC7-D82CA6B9E838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742C-D907-43B6-8094-51528B011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49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در صورت تاسیس رشته بین رشته موارد ذکر و گروه های مربوط آورده شود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1742C-D907-43B6-8094-51528B0116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1742C-D907-43B6-8094-51528B0116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98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واحد تدریس</a:t>
            </a:r>
            <a:r>
              <a:rPr lang="fa-IR" baseline="0" dirty="0" smtClean="0"/>
              <a:t> با احتساب ضرایب و بر اساس سامانه گلستان مد نظر در ترم جاری است.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1742C-D907-43B6-8094-51528B0116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15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dirty="0" smtClean="0"/>
              <a:t>واحد تدریس</a:t>
            </a:r>
            <a:r>
              <a:rPr lang="fa-IR" baseline="0" dirty="0" smtClean="0"/>
              <a:t> با احتساب ضرایب و بر اساس سامانه گلستان مد نظر در ترم جاری است.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1742C-D907-43B6-8094-51528B0116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34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1742C-D907-43B6-8094-51528B01162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53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لطفا به ضرورت تاسیس</a:t>
            </a:r>
            <a:r>
              <a:rPr lang="fa-IR" baseline="0" dirty="0" smtClean="0"/>
              <a:t> رشته در استان و کشور اشاره شود.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1742C-D907-43B6-8094-51528B01162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38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لطفا مواردی</a:t>
            </a:r>
            <a:r>
              <a:rPr lang="fa-IR" baseline="0" dirty="0" smtClean="0"/>
              <a:t> که دانش آموختگان امکان کار اعم از دولتی و غیر دولتی دارند اشاره شود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1742C-D907-43B6-8094-51528B01162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48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AD57-B3FC-46D0-B56D-B9ED311F2F49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F1DC-61D9-4B01-BA0F-06EB001B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AD57-B3FC-46D0-B56D-B9ED311F2F49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F1DC-61D9-4B01-BA0F-06EB001B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82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AD57-B3FC-46D0-B56D-B9ED311F2F49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F1DC-61D9-4B01-BA0F-06EB001B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95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AD57-B3FC-46D0-B56D-B9ED311F2F49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F1DC-61D9-4B01-BA0F-06EB001B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11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AD57-B3FC-46D0-B56D-B9ED311F2F49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F1DC-61D9-4B01-BA0F-06EB001B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266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AD57-B3FC-46D0-B56D-B9ED311F2F49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F1DC-61D9-4B01-BA0F-06EB001B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7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AD57-B3FC-46D0-B56D-B9ED311F2F49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F1DC-61D9-4B01-BA0F-06EB001B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8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AD57-B3FC-46D0-B56D-B9ED311F2F49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F1DC-61D9-4B01-BA0F-06EB001B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7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AD57-B3FC-46D0-B56D-B9ED311F2F49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F1DC-61D9-4B01-BA0F-06EB001B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42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AD57-B3FC-46D0-B56D-B9ED311F2F49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F1DC-61D9-4B01-BA0F-06EB001B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53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AD57-B3FC-46D0-B56D-B9ED311F2F49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F1DC-61D9-4B01-BA0F-06EB001B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76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DAD57-B3FC-46D0-B56D-B9ED311F2F49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EF1DC-61D9-4B01-BA0F-06EB001B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14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تاسیس رشته: 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>گروه متقاضی تاسیس: </a:t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دانشکده: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39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سایر موارد مهم ....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78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اطلاعات اعضای هیات علمی فعال گروه    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5174325"/>
              </p:ext>
            </p:extLst>
          </p:nvPr>
        </p:nvGraphicFramePr>
        <p:xfrm>
          <a:off x="457200" y="16002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348"/>
                <a:gridCol w="1589348"/>
                <a:gridCol w="936104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واحد</a:t>
                      </a:r>
                      <a:r>
                        <a:rPr lang="fa-IR" baseline="0" dirty="0" smtClean="0"/>
                        <a:t> تدریس ترم چاری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مرتبه علمی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سنوات خدمت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رشته تحصیلی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نام</a:t>
                      </a:r>
                      <a:r>
                        <a:rPr lang="fa-IR" baseline="0" dirty="0" smtClean="0"/>
                        <a:t> و نام خانوادکی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495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اطلاعات اعضای هیات علمی موسس رشته درخواستی    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004073"/>
              </p:ext>
            </p:extLst>
          </p:nvPr>
        </p:nvGraphicFramePr>
        <p:xfrm>
          <a:off x="457200" y="16002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348"/>
                <a:gridCol w="1589348"/>
                <a:gridCol w="936104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واحد</a:t>
                      </a:r>
                      <a:r>
                        <a:rPr lang="fa-IR" baseline="0" dirty="0" smtClean="0"/>
                        <a:t> تدریس ترم چاری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مرتبه علمی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سنوات خدمت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رشته تحصیلی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نام</a:t>
                      </a:r>
                      <a:r>
                        <a:rPr lang="fa-IR" baseline="0" dirty="0" smtClean="0"/>
                        <a:t> و نام خانوادکی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283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خلاصه اطلاعات اعضای هیات علمی گروه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0896172"/>
              </p:ext>
            </p:extLst>
          </p:nvPr>
        </p:nvGraphicFramePr>
        <p:xfrm>
          <a:off x="457200" y="160020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تعداد بورسیه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تعداد استادیار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تعداد دانشیار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تعداد استاد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938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اطلاعات رشته های موجود در گروه آموزشی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741591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3240360"/>
                <a:gridCol w="874440"/>
              </a:tblGrid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تعداد دانشجویان فعال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مقطع</a:t>
                      </a:r>
                      <a:r>
                        <a:rPr lang="fa-IR" baseline="0" dirty="0" smtClean="0"/>
                        <a:t> تحصیلی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نامرشته/گرایش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ردیف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932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/>
              <a:t>مشخصات دروس و </a:t>
            </a:r>
            <a:r>
              <a:rPr lang="fa-IR" dirty="0" smtClean="0"/>
              <a:t>مدرس </a:t>
            </a:r>
            <a:r>
              <a:rPr lang="fa-IR" dirty="0"/>
              <a:t>هر درس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501138"/>
              </p:ext>
            </p:extLst>
          </p:nvPr>
        </p:nvGraphicFramePr>
        <p:xfrm>
          <a:off x="457200" y="160020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872"/>
                <a:gridCol w="2664296"/>
                <a:gridCol w="802432"/>
              </a:tblGrid>
              <a:tr h="370840">
                <a:tc>
                  <a:txBody>
                    <a:bodyPr/>
                    <a:lstStyle/>
                    <a:p>
                      <a:r>
                        <a:rPr lang="fa-IR" smtClean="0"/>
                        <a:t>نام مدرس</a:t>
                      </a:r>
                      <a:r>
                        <a:rPr lang="fa-IR" baseline="0" smtClean="0"/>
                        <a:t> مرتبط با تخصص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نام درس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ردیف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295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اطلاعات رشته درخواستی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 smtClean="0"/>
              <a:t>رشته درخواستی دارای سرفصل مصوب به شماره ......... تاریخ .......وزارت علوم است.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r>
              <a:rPr lang="fa-IR" dirty="0" smtClean="0"/>
              <a:t>اسامی دانشگاه های دارای رشته: </a:t>
            </a:r>
          </a:p>
          <a:p>
            <a:pPr marL="0" indent="0" algn="r">
              <a:buNone/>
            </a:pPr>
            <a:r>
              <a:rPr lang="fa-IR" dirty="0" smtClean="0"/>
              <a:t>1- </a:t>
            </a:r>
          </a:p>
          <a:p>
            <a:pPr marL="0" indent="0" algn="r">
              <a:buNone/>
            </a:pPr>
            <a:r>
              <a:rPr lang="fa-IR" dirty="0" smtClean="0"/>
              <a:t>2-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382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مختصری از طرح توجیهی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 smtClean="0"/>
              <a:t>موارد شمرده شود 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370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بازار کار و کار آفرینی رشته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5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212</Words>
  <Application>Microsoft Office PowerPoint</Application>
  <PresentationFormat>On-screen Show (4:3)</PresentationFormat>
  <Paragraphs>49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تاسیس رشته:    گروه متقاضی تاسیس:    دانشکده: </vt:lpstr>
      <vt:lpstr>اطلاعات اعضای هیات علمی فعال گروه     </vt:lpstr>
      <vt:lpstr>اطلاعات اعضای هیات علمی موسس رشته درخواستی     </vt:lpstr>
      <vt:lpstr>خلاصه اطلاعات اعضای هیات علمی گروه </vt:lpstr>
      <vt:lpstr>اطلاعات رشته های موجود در گروه آموزشی</vt:lpstr>
      <vt:lpstr>مشخصات دروس و مدرس هر درس </vt:lpstr>
      <vt:lpstr>اطلاعات رشته درخواستی</vt:lpstr>
      <vt:lpstr>مختصری از طرح توجیهی</vt:lpstr>
      <vt:lpstr>بازار کار و کار آفرینی رشته </vt:lpstr>
      <vt:lpstr>سایر موارد مهم ....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تاسیس رشته:    گروه متقاضی تاسیس:    دانشکده: </dc:title>
  <dc:creator>safari</dc:creator>
  <cp:lastModifiedBy>safari</cp:lastModifiedBy>
  <cp:revision>19</cp:revision>
  <dcterms:created xsi:type="dcterms:W3CDTF">2020-01-11T05:21:57Z</dcterms:created>
  <dcterms:modified xsi:type="dcterms:W3CDTF">2020-01-15T08:40:39Z</dcterms:modified>
</cp:coreProperties>
</file>